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4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99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74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2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439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6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155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974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996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91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86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35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90E6307-5DD4-41B6-B63A-BE40BE4BA69E}" type="datetimeFigureOut">
              <a:rPr lang="en-AU" smtClean="0"/>
              <a:t>24/08/2020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9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mallmultiples.com.au/projects/mapping-immigrants-birth-plac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police.wa.gov.au/Crime/CrimeStatistics#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AB49-1931-4AF9-AA8E-E4EF37C31B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Deciding where to live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D8253-FBDF-428F-9CF2-06FCE5805C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Yr</a:t>
            </a:r>
            <a:r>
              <a:rPr lang="en-US" sz="2000" dirty="0"/>
              <a:t> 7 Geography- Liveability 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68148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5BA7-8D0D-451E-B34B-C58CF676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Culture and ethnicity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1783B-E99C-4A54-8020-D7B01A8B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60706"/>
            <a:ext cx="9720073" cy="4023360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https://smallmultiples.com.au/projects/mapping-immigrants-birth-places/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A4B4D-BFF6-4CB6-8298-FEB8BEF1C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51" y="2417388"/>
            <a:ext cx="7118825" cy="40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4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9043-EBB1-4FAF-8C1B-C4F025B1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Travel time and transport options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56E6D-E068-4FAC-9972-8837238D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31" y="1709232"/>
            <a:ext cx="6667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FB7C4-BA81-488C-9FEE-CEFE293D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218" y="1962151"/>
            <a:ext cx="4347251" cy="32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4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F54C-CBF2-45DA-9EFC-47A6F85A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/>
              <a:t>1. Attachment to place 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29AE-39F6-42E2-9327-9F3D4C84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AU"/>
          </a:p>
        </p:txBody>
      </p:sp>
      <p:pic>
        <p:nvPicPr>
          <p:cNvPr id="4" name="Picture 3" descr="A baby lying on a bed&#10;&#10;Description automatically generated">
            <a:extLst>
              <a:ext uri="{FF2B5EF4-FFF2-40B4-BE49-F238E27FC236}">
                <a16:creationId xmlns:a16="http://schemas.microsoft.com/office/drawing/2014/main" id="{144A3EE3-9D64-45CF-B8AA-72C3AE9CD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846" b="-3"/>
          <a:stretch/>
        </p:blipFill>
        <p:spPr>
          <a:xfrm>
            <a:off x="1024128" y="1775060"/>
            <a:ext cx="4639733" cy="4233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C247C-F478-49A1-A773-2DC002F44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5060"/>
            <a:ext cx="5738451" cy="43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12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BAC8-1ECC-43A7-83CA-786B1756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Distance from family and friends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10A25-4A3F-4CC8-8F6E-9E34CBDB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71" y="1814803"/>
            <a:ext cx="8087457" cy="43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2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EB7B-2F0E-4F08-8E72-12309A3A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Employment opportunities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41B4E-195F-418D-B5B9-B76D5ECE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45" y="2084832"/>
            <a:ext cx="5139613" cy="34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6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E3B1-A418-4AC7-9FD2-98437EB3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Affordability (price of living) </a:t>
            </a:r>
            <a:endParaRPr lang="en-AU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70F242-6297-432F-818C-BB7407F5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13627"/>
            <a:ext cx="3113621" cy="3355195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314A9D-9EBD-4642-8B5B-DCBEFFE1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151" y="2013627"/>
            <a:ext cx="3237698" cy="335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1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6050-D56C-4194-A5B1-67C2E255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141839"/>
            <a:ext cx="9720072" cy="1499616"/>
          </a:xfrm>
        </p:spPr>
        <p:txBody>
          <a:bodyPr/>
          <a:lstStyle/>
          <a:p>
            <a:r>
              <a:rPr lang="en-US" dirty="0"/>
              <a:t>5. Stage of life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0F3C-5A48-4B97-8568-7F6C6402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923" y="375380"/>
            <a:ext cx="2721928" cy="1788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FDC9B2-760C-447B-8A54-E47A2E70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691" y="2164292"/>
            <a:ext cx="3135033" cy="2305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BA3429-C874-40C6-8E7A-DBAC9E67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01" y="600821"/>
            <a:ext cx="1925023" cy="2981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01759-9BD0-4627-9E87-924E0758D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14" y="3469709"/>
            <a:ext cx="2828486" cy="1887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A5D2B-8DFA-4B1D-9BDF-3036AC688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447" y="4948357"/>
            <a:ext cx="2828486" cy="1767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00ECA-1763-4C0A-A820-74F4CD916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62" y="1178015"/>
            <a:ext cx="3318184" cy="2212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DEB0B1-802F-4291-9D64-938595307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028" y="3075910"/>
            <a:ext cx="296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EA65-29A5-4DC9-98C4-1AFB2374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Lifestyle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3E76F-B4C6-4512-BD59-7F0810A3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648" y="69457"/>
            <a:ext cx="3152977" cy="4433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93D28-07DE-4D2F-A015-4C2CB42B3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05" y="3641712"/>
            <a:ext cx="4288972" cy="3002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143B3-4BFC-4810-9713-994AF9CFF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142" y="1399508"/>
            <a:ext cx="4715716" cy="31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9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F948-5E10-4244-9CDD-BDB2F0DF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Personal safety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35B1-CD91-4C4E-8869-3BCFBC4B9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53" y="2249424"/>
            <a:ext cx="3319272" cy="4023360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https://www.police.wa.gov.au/Crime/CrimeStatistics#/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84F668-9286-4379-988F-269D1C96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30" y="1335024"/>
            <a:ext cx="6529781" cy="507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0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486A-17D7-467C-82AC-6BA56789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Environmental Factors (e.g. Climate)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CA20-71F8-426C-8A24-1C460A4BC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B92B7-56B9-4F22-8B89-CC6B7C6E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6" y="2084832"/>
            <a:ext cx="5238750" cy="3933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824B7-AC2F-4F05-AD84-5512D71A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07" y="1425102"/>
            <a:ext cx="6621293" cy="49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95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Tw Cen MT</vt:lpstr>
      <vt:lpstr>Tw Cen MT Condensed</vt:lpstr>
      <vt:lpstr>Wingdings 3</vt:lpstr>
      <vt:lpstr>Integral</vt:lpstr>
      <vt:lpstr>Deciding where to live </vt:lpstr>
      <vt:lpstr>1. Attachment to place </vt:lpstr>
      <vt:lpstr>2. Distance from family and friends</vt:lpstr>
      <vt:lpstr>3. Employment opportunities </vt:lpstr>
      <vt:lpstr>4. Affordability (price of living) </vt:lpstr>
      <vt:lpstr>5. Stage of life </vt:lpstr>
      <vt:lpstr>6. Lifestyle </vt:lpstr>
      <vt:lpstr>7. Personal safety </vt:lpstr>
      <vt:lpstr>8. Environmental Factors (e.g. Climate) </vt:lpstr>
      <vt:lpstr>9. Culture and ethnicity </vt:lpstr>
      <vt:lpstr>10. Travel time and transport options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Deciding where to live</dc:title>
  <dc:creator>FAZIOLI Carly [Hedland Senior High School]</dc:creator>
  <cp:lastModifiedBy>FAZIOLI Carly [Hedland Senior High School]</cp:lastModifiedBy>
  <cp:revision>4</cp:revision>
  <dcterms:created xsi:type="dcterms:W3CDTF">2020-08-24T04:16:27Z</dcterms:created>
  <dcterms:modified xsi:type="dcterms:W3CDTF">2020-08-24T04:44:04Z</dcterms:modified>
</cp:coreProperties>
</file>